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AA1A-DA14-EF71-3537-FB3DFAD82308}" v="60" dt="2019-11-08T09:13:36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49"/>
    <p:restoredTop sz="94621"/>
  </p:normalViewPr>
  <p:slideViewPr>
    <p:cSldViewPr snapToGrid="0" snapToObjects="1">
      <p:cViewPr varScale="1">
        <p:scale>
          <a:sx n="74" d="100"/>
          <a:sy n="74" d="100"/>
        </p:scale>
        <p:origin x="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7854F-C8A6-3C48-B876-674603078803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969E7-A325-AF4B-B53E-4C3F2A25C8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142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5969E7-A325-AF4B-B53E-4C3F2A25C89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8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D36B4-8560-1C4B-8677-23936D56C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E748B4-F4A4-344D-9B70-109BDB2D2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C14BD5-9BD2-E447-B416-C5E3D3AAE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D142D2-9B20-F947-972E-4EA5F91E5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FC7431-AF53-1545-B4ED-A1622A49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83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F50373-0775-6942-B18E-5C183B8C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D4FFD0-F9CC-0A42-9373-1B870AE25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0FFB9F-C414-4F4C-889B-69C3D43A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5C1451-8F46-F84E-88A5-6EFEB2EA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94BD2C-A8F9-6A43-B023-A96987597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386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16676B8-CC48-E542-9ECD-F7E23E2DA3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6C3985-667F-024D-801D-40C2776EB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C5D52D-98C3-5043-AAD1-F3817398D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9AEBF2-6E32-464E-84CA-335E286B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E83D93-0D47-6A46-82E8-9B0D3C3E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1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0F646D-DCD7-4641-A9D1-55389FAD6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BF8E5F-A441-BB45-B01B-317EB4EBA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546CEB-D1C5-C84D-83D7-58F4D7B53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3E4E82-104E-8F42-BC39-7875AEC3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48A269-DA87-D84A-8473-0F73139D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69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7F843A-9A4A-B64B-9532-E87604954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9A8717-618E-D042-8611-0E9411F58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AE2EFC-C80F-454C-9C28-126203AF4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798E76-7F0E-294D-A079-2292D80B4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93DB0-B7C1-A141-A0AA-98CA3F0D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74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B526F-CDCF-8E44-B67E-5A213D84E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DE768A-A035-9245-9D77-B1727BC62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469CDB-A058-DA43-916E-261667CA6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2A1AF4-E385-7E4E-8CBB-E38A14A26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9E26D8-07D0-0647-9E80-9BAC5DDA3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50B10B-C7B8-1447-A896-1325E087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90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40DF2-5762-D841-BA3C-184E6E1F0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58259B-D592-C645-BAB0-9F1013CBC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E108AF-C52F-524D-A0BA-4F2FE5CDF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5D8B9C-FC26-7C40-8084-EC6520230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2A37E30-15E8-9D43-9994-DB7B1CE0E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CC33E4-EBF2-B24E-AB71-2F7139BC0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7A123C1-3D2A-E444-8447-D5A357C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ADC2209-1075-584D-8373-8F0C3802A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14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C9DB27-957B-C640-BB34-F732D954C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F91B307-3A18-6B47-95AE-7117A00D0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ADEF69-EA22-2C4F-A878-C5EE51EBF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1BF176-4923-D643-8FB8-F259419D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73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54D2C32-9CCD-A141-92F8-3965612E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7092941-B384-BF4C-930E-01C639C28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90684B-0DAC-7745-8406-8FF7C853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25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C644B-3AFB-2C42-8269-05224FCC9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874E57-8AF5-F344-9429-97628BB86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FAFFEC-2E7C-414E-A968-BE0D78D0A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4EF026-4DF0-9B4A-A036-6DB04A7E0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414E13-0DB4-7E4B-B0D1-54942B2F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4E407F-351C-F547-9390-C66534D9C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71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1444B-40D3-3C40-A137-642FE0340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964420E-3EB7-684F-8373-0DD242DB20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BDF836-41EB-CF4B-AA64-1DB87FC09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F58806-62C5-134D-8CB9-3F4E8265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25104C-88DC-D441-BE7B-D3C6D7AAB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23633D-E68C-ED42-9E53-56C14F70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3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C94B87F-1BF3-C846-9462-A5519E9FB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D3DBC7-9B0D-5A4F-BFAD-CB7DE8118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466377-D2DA-5B40-B00F-3A977B41C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51F9F-4055-B645-BAD2-7D94E4E1B440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B7DC4B-161F-D34A-9000-2F392B6C1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39646-0757-B844-A9FA-A2BFB9D1A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88551-04DF-5C4B-9D14-D4CA2DFE5F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75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D79F390-E881-A241-8EBD-784D8845BCA5}"/>
              </a:ext>
            </a:extLst>
          </p:cNvPr>
          <p:cNvSpPr txBox="1"/>
          <p:nvPr/>
        </p:nvSpPr>
        <p:spPr>
          <a:xfrm>
            <a:off x="569626" y="449705"/>
            <a:ext cx="289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</a:rPr>
              <a:t>PARTIE A </a:t>
            </a:r>
          </a:p>
          <a:p>
            <a:r>
              <a:rPr lang="fr-FR" sz="2000" dirty="0">
                <a:solidFill>
                  <a:srgbClr val="FF0000"/>
                </a:solidFill>
              </a:rPr>
              <a:t>INTRO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8C01216-5A80-B447-A95D-72519D721C2B}"/>
              </a:ext>
            </a:extLst>
          </p:cNvPr>
          <p:cNvSpPr txBox="1"/>
          <p:nvPr/>
        </p:nvSpPr>
        <p:spPr>
          <a:xfrm>
            <a:off x="143846" y="2143593"/>
            <a:ext cx="276300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fr-FR" dirty="0"/>
              <a:t>Informations  contextuelles et changements majeurs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7E4111-8DAE-7648-A9E0-C6CEB2E98850}"/>
              </a:ext>
            </a:extLst>
          </p:cNvPr>
          <p:cNvSpPr txBox="1"/>
          <p:nvPr/>
        </p:nvSpPr>
        <p:spPr>
          <a:xfrm>
            <a:off x="3702569" y="-41762"/>
            <a:ext cx="4208053" cy="644381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fr-FR" sz="2000" dirty="0">
                <a:solidFill>
                  <a:srgbClr val="FF0000"/>
                </a:solidFill>
              </a:rPr>
              <a:t>PARTIE B BILAN et ANALYSE : 3 critères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EB3C96-564E-9C42-8963-2203DF030D91}"/>
              </a:ext>
            </a:extLst>
          </p:cNvPr>
          <p:cNvSpPr txBox="1"/>
          <p:nvPr/>
        </p:nvSpPr>
        <p:spPr>
          <a:xfrm>
            <a:off x="3028012" y="362879"/>
            <a:ext cx="7359996" cy="255845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r>
              <a:rPr lang="fr-FR" b="1" dirty="0"/>
              <a:t>CRITERE A : Système de qualité pérenne </a:t>
            </a:r>
            <a:r>
              <a:rPr lang="fr-FR" b="1" dirty="0">
                <a:sym typeface="Wingdings" pitchFamily="2" charset="2"/>
              </a:rPr>
              <a:t> coordonnateur département</a:t>
            </a:r>
            <a:endParaRPr lang="fr-FR" b="1" dirty="0"/>
          </a:p>
          <a:p>
            <a:pPr marL="285750" indent="-285750">
              <a:buFontTx/>
              <a:buChar char="-"/>
            </a:pPr>
            <a:r>
              <a:rPr lang="fr-FR" dirty="0" err="1"/>
              <a:t>Swot</a:t>
            </a:r>
            <a:r>
              <a:rPr lang="fr-FR" dirty="0"/>
              <a:t> intermédiaires (y a en a-t-il eu?)</a:t>
            </a:r>
          </a:p>
          <a:p>
            <a:pPr marL="285750" indent="-285750">
              <a:buFontTx/>
              <a:buChar char="-"/>
            </a:pPr>
            <a:r>
              <a:rPr lang="fr-FR" dirty="0"/>
              <a:t>Concertations (réunions, informations à différents niveaux avec différents acteurs </a:t>
            </a:r>
            <a:r>
              <a:rPr lang="fr-FR" dirty="0">
                <a:sym typeface="Wingdings" pitchFamily="2" charset="2"/>
              </a:rPr>
              <a:t> PV et périodicité?)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Evaluation et suivi régulier (comment a-ton pris la mesure des effets de ce qui était programmé ./. au plan d’action initial?)</a:t>
            </a:r>
            <a:endParaRPr lang="fr-FR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Actualisation du plan d’action? </a:t>
            </a:r>
          </a:p>
          <a:p>
            <a:pPr marL="285750" indent="-285750">
              <a:buFontTx/>
              <a:buChar char="-"/>
            </a:pPr>
            <a:r>
              <a:rPr lang="fr-FR" dirty="0"/>
              <a:t>Portfolio</a:t>
            </a:r>
          </a:p>
          <a:p>
            <a:pPr marL="285750" indent="-285750">
              <a:buFontTx/>
              <a:buChar char="-"/>
            </a:pPr>
            <a:r>
              <a:rPr lang="fr-FR" dirty="0"/>
              <a:t>Management qualité (choix en matière de gestion: choix d’actions)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AFD82CF-A243-5349-9C38-8026245E834D}"/>
              </a:ext>
            </a:extLst>
          </p:cNvPr>
          <p:cNvSpPr txBox="1"/>
          <p:nvPr/>
        </p:nvSpPr>
        <p:spPr>
          <a:xfrm>
            <a:off x="3028012" y="2991975"/>
            <a:ext cx="8508313" cy="31393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r>
              <a:rPr lang="fr-FR" b="1" dirty="0"/>
              <a:t>CRITERE B: Evolutions ./. Évaluation initiale </a:t>
            </a:r>
            <a:r>
              <a:rPr lang="fr-FR" b="1" dirty="0">
                <a:sym typeface="Wingdings" pitchFamily="2" charset="2"/>
              </a:rPr>
              <a:t> coordonnateur département</a:t>
            </a:r>
            <a:endParaRPr lang="fr-FR" dirty="0"/>
          </a:p>
          <a:p>
            <a:r>
              <a:rPr lang="fr-FR" dirty="0"/>
              <a:t>-    2 ou 3 avancées significatives (</a:t>
            </a:r>
            <a:r>
              <a:rPr lang="fr-FR" dirty="0" err="1"/>
              <a:t>c.f</a:t>
            </a:r>
            <a:r>
              <a:rPr lang="fr-FR" dirty="0"/>
              <a:t>. texte existant) </a:t>
            </a:r>
            <a:r>
              <a:rPr lang="fr-FR" dirty="0">
                <a:sym typeface="Wingdings" pitchFamily="2" charset="2"/>
              </a:rPr>
              <a:t> spécifiques cursus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2 ou 3 points d’attention (REC 2 et 3) + </a:t>
            </a:r>
            <a:r>
              <a:rPr lang="fr-FR" dirty="0" err="1"/>
              <a:t>swot</a:t>
            </a:r>
            <a:r>
              <a:rPr lang="fr-FR" dirty="0"/>
              <a:t> 2019 2 faiblesses </a:t>
            </a:r>
            <a:r>
              <a:rPr lang="fr-FR" dirty="0">
                <a:sym typeface="Wingdings" pitchFamily="2" charset="2"/>
              </a:rPr>
              <a:t> 1 ./. Qualité cursus et 2 autres (Plan d’action initial : choses pas réalisées mais néanmoins importantes et/ou </a:t>
            </a:r>
            <a:r>
              <a:rPr lang="fr-FR" dirty="0" err="1">
                <a:sym typeface="Wingdings" pitchFamily="2" charset="2"/>
              </a:rPr>
              <a:t>swot</a:t>
            </a:r>
            <a:r>
              <a:rPr lang="fr-FR" dirty="0">
                <a:sym typeface="Wingdings" pitchFamily="2" charset="2"/>
              </a:rPr>
              <a:t> 2019)</a:t>
            </a:r>
          </a:p>
          <a:p>
            <a:r>
              <a:rPr lang="fr-FR" dirty="0">
                <a:sym typeface="Wingdings" pitchFamily="2" charset="2"/>
              </a:rPr>
              <a:t>-    Autres actions: simple listing (SWOT 2019)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SWOT (toutes </a:t>
            </a:r>
            <a:r>
              <a:rPr lang="fr-FR" dirty="0">
                <a:sym typeface="Wingdings" pitchFamily="2" charset="2"/>
              </a:rPr>
              <a:t> 2019)  les éléments de diagnostic, les lister et les commenter brièvement:  forces comment les pérennise –t-on et faiblesses actions possibles  compléter par de nouvelles REC le plan d’action initial</a:t>
            </a:r>
            <a:endParaRPr lang="fr-FR" dirty="0"/>
          </a:p>
          <a:p>
            <a:r>
              <a:rPr lang="fr-FR" dirty="0"/>
              <a:t>           </a:t>
            </a:r>
            <a:r>
              <a:rPr lang="fr-FR" i="1" dirty="0"/>
              <a:t>Les futures priorités et leur suivi (vérifier s'ils couvrent les 5 critères et </a:t>
            </a:r>
            <a:endParaRPr lang="fr-FR" i="1" dirty="0">
              <a:cs typeface="Calibri"/>
            </a:endParaRPr>
          </a:p>
          <a:p>
            <a:r>
              <a:rPr lang="fr-FR" i="1" dirty="0"/>
              <a:t>           chantiers prioritaires</a:t>
            </a:r>
            <a:endParaRPr lang="fr-FR" i="1" dirty="0">
              <a:cs typeface="Calibri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B0B0AF5-C0C9-E840-9599-CD65CA2E48D0}"/>
              </a:ext>
            </a:extLst>
          </p:cNvPr>
          <p:cNvSpPr txBox="1"/>
          <p:nvPr/>
        </p:nvSpPr>
        <p:spPr>
          <a:xfrm>
            <a:off x="3051103" y="6199794"/>
            <a:ext cx="5504015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/>
              <a:t>CRITERE C: Culture qualité de l’établissement </a:t>
            </a:r>
            <a:r>
              <a:rPr lang="fr-FR" b="1" dirty="0">
                <a:sym typeface="Wingdings" pitchFamily="2" charset="2"/>
              </a:rPr>
              <a:t> </a:t>
            </a:r>
            <a:r>
              <a:rPr lang="fr-FR" b="1" dirty="0"/>
              <a:t>CDQ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721906F-FF57-724E-9E31-62BD2E9BA16D}"/>
              </a:ext>
            </a:extLst>
          </p:cNvPr>
          <p:cNvSpPr txBox="1"/>
          <p:nvPr/>
        </p:nvSpPr>
        <p:spPr>
          <a:xfrm>
            <a:off x="10643191" y="233455"/>
            <a:ext cx="1339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</a:rPr>
              <a:t>PARTIE C</a:t>
            </a:r>
          </a:p>
          <a:p>
            <a:r>
              <a:rPr lang="fr-FR" sz="2000" dirty="0">
                <a:solidFill>
                  <a:srgbClr val="FF0000"/>
                </a:solidFill>
              </a:rPr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14169930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D7D9A52B6424D9FAE6EBD75A8902F" ma:contentTypeVersion="" ma:contentTypeDescription="Crée un document." ma:contentTypeScope="" ma:versionID="de51241252ede6495170d73afe73d16b">
  <xsd:schema xmlns:xsd="http://www.w3.org/2001/XMLSchema" xmlns:xs="http://www.w3.org/2001/XMLSchema" xmlns:p="http://schemas.microsoft.com/office/2006/metadata/properties" xmlns:ns2="f7978899-8a34-458e-bc61-8619e6d1ac7a" xmlns:ns3="6c463dbe-627f-40e4-b150-8ddc15e60d08" xmlns:ns4="cc357dbd-49eb-4604-9e78-d3f12594733e" targetNamespace="http://schemas.microsoft.com/office/2006/metadata/properties" ma:root="true" ma:fieldsID="1e86f7058e234b0a743af20fd50a85f6" ns2:_="" ns3:_="" ns4:_="">
    <xsd:import namespace="f7978899-8a34-458e-bc61-8619e6d1ac7a"/>
    <xsd:import namespace="6c463dbe-627f-40e4-b150-8ddc15e60d08"/>
    <xsd:import namespace="cc357dbd-49eb-4604-9e78-d3f12594733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978899-8a34-458e-bc61-8619e6d1ac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463dbe-627f-40e4-b150-8ddc15e60d08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Partage du hachage d’indicateur" ma:description="" ma:internalName="SharingHintHash" ma:readOnly="true">
      <xsd:simpleType>
        <xsd:restriction base="dms:Text"/>
      </xsd:simpleType>
    </xsd:element>
    <xsd:element name="SharedWithDetails" ma:index="10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57dbd-49eb-4604-9e78-d3f125947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55F3D0-1E26-496F-BB44-C0E302C0B9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0EEBBF-59C2-481F-A30B-D804FAA496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4E2022-2B2A-418A-850B-78E3C58DB5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978899-8a34-458e-bc61-8619e6d1ac7a"/>
    <ds:schemaRef ds:uri="6c463dbe-627f-40e4-b150-8ddc15e60d08"/>
    <ds:schemaRef ds:uri="cc357dbd-49eb-4604-9e78-d3f125947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Grand écran</PresentationFormat>
  <Paragraphs>22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NAMOTTE</dc:creator>
  <cp:lastModifiedBy>Laurence NOEL</cp:lastModifiedBy>
  <cp:revision>42</cp:revision>
  <cp:lastPrinted>2019-09-23T08:43:13Z</cp:lastPrinted>
  <dcterms:created xsi:type="dcterms:W3CDTF">2019-04-30T15:16:04Z</dcterms:created>
  <dcterms:modified xsi:type="dcterms:W3CDTF">2021-12-02T13:17:40Z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0x010100EABD7D9A52B6424D9FAE6EBD75A8902F</vt:lpwstr>
  </property>
</Properties>
</file>