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92" r:id="rId2"/>
    <p:sldId id="290" r:id="rId3"/>
    <p:sldId id="293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BCFBAE-E4A9-48A3-9443-593F700FDB66}" type="datetimeFigureOut">
              <a:rPr lang="fr-BE" smtClean="0"/>
              <a:t>29-11-21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E7F125-90A1-4FDD-B0AA-146B820C882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26014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0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fr-BE">
                <a:solidFill>
                  <a:srgbClr val="FF0000"/>
                </a:solidFill>
                <a:latin typeface="Arial" pitchFamily="34" charset="0"/>
                <a:ea typeface="ＭＳ Ｐゴシック" pitchFamily="34" charset="-128"/>
              </a:rPr>
              <a:t>Remarque : Soit à placer ici (en guise de « executive summary »), soit à placer en fin de PPT, en guise de conclusion.</a:t>
            </a:r>
          </a:p>
        </p:txBody>
      </p:sp>
      <p:sp>
        <p:nvSpPr>
          <p:cNvPr id="22531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A24318E-E50A-404C-B041-72F6E61703D1}" type="slidenum">
              <a:rPr lang="fr-FR">
                <a:cs typeface="Arial" pitchFamily="34" charset="0"/>
              </a:rPr>
              <a:pPr/>
              <a:t>1</a:t>
            </a:fld>
            <a:endParaRPr lang="fr-FR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8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BE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4579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18BDF18-0B7F-42E6-B786-4AE1F01DD634}" type="slidenum">
              <a:rPr lang="fr-FR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AE70DB-21CC-4E98-8E1D-3805B887B0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EB4B57D-5EA2-4A2D-BD17-FCECFDD69D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9C5B6D9-F8BA-4742-B5B3-2B4EF40EC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DD614-D94E-4399-8667-81C36318A34A}" type="datetimeFigureOut">
              <a:rPr lang="fr-BE" smtClean="0"/>
              <a:t>29-11-21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A6F50E-7AD9-40FA-AD9F-9BCB2894C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337039-D896-48D7-A495-FFFA5B47C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889F-E94C-4BE8-9C52-DE42A3DDF15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02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1EC674-6D92-427F-8D34-D8FC0F3FF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B377B78-D233-4D08-9866-A238EC02A3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396F81-8FF9-4A74-8D7C-C70BFCE6D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DD614-D94E-4399-8667-81C36318A34A}" type="datetimeFigureOut">
              <a:rPr lang="fr-BE" smtClean="0"/>
              <a:t>29-11-21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E4D702-99D7-4B12-BACE-7BFC12317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F545FE-3664-483A-9D80-A8E5E546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889F-E94C-4BE8-9C52-DE42A3DDF15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4071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1528984-AF1D-4B83-BEDB-8E48C3BFD4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ABA9DBC-DC8F-48D1-9E8D-63742E2866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8B2458-FEBD-4DD1-B6A8-CDDB1FE4C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DD614-D94E-4399-8667-81C36318A34A}" type="datetimeFigureOut">
              <a:rPr lang="fr-BE" smtClean="0"/>
              <a:t>29-11-21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5B3CD5-FD26-4785-9A36-A9B70B1D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729292-A4C7-43CE-BF36-9B162C972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889F-E94C-4BE8-9C52-DE42A3DDF15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00471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1A3BA0-C8E5-4E37-B475-DC645FB99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9C393E-3033-4B4B-A0BB-E0F07BDFA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6ACE8-DB76-49A5-AF1A-4AE4EA228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DD614-D94E-4399-8667-81C36318A34A}" type="datetimeFigureOut">
              <a:rPr lang="fr-BE" smtClean="0"/>
              <a:t>29-11-21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20B131-F7D0-4285-BBB2-E7279E87B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4E55F7-CC55-438F-8D3A-E94A86035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889F-E94C-4BE8-9C52-DE42A3DDF15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2132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E8D677-172C-4E8B-AD2B-D26AF04DD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92176B-66DD-4790-882A-22E3D39F5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0ED396D-6E6B-4E4B-8500-5583D94C0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DD614-D94E-4399-8667-81C36318A34A}" type="datetimeFigureOut">
              <a:rPr lang="fr-BE" smtClean="0"/>
              <a:t>29-11-21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684A54-28A1-4AFC-B354-BAD74AB47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BE2048-3443-4F24-BBF9-59447200D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889F-E94C-4BE8-9C52-DE42A3DDF15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95238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5AC5AF-7F90-4AE8-9DC9-DF938655A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A164F0-0B70-41F2-8357-7CA7A9F95A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4F03317-E959-485D-8573-0829A5D59B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1D1A4B1-2523-44B2-98F5-FC823982D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DD614-D94E-4399-8667-81C36318A34A}" type="datetimeFigureOut">
              <a:rPr lang="fr-BE" smtClean="0"/>
              <a:t>29-11-21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927C69A-B91A-4AF4-9991-F7F958979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C28FD33-E8D2-400B-A70F-4ABEC4433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889F-E94C-4BE8-9C52-DE42A3DDF15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5542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6EB6AA-76AD-4E51-8FAA-B9CC8942E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AD3DCF7-0898-4942-841A-A26C73FD9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0094182-70C6-46FF-B82C-AB9F986D4B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270CBB3-947F-4136-98BF-51B86B822B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981FFDA-1EC2-4A71-B75E-96D4490DBE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F6DED36-FDD0-431D-AA3D-A322AD0EE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DD614-D94E-4399-8667-81C36318A34A}" type="datetimeFigureOut">
              <a:rPr lang="fr-BE" smtClean="0"/>
              <a:t>29-11-21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157E48D-C75C-4738-8112-1C1DE1AA2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3EA2183-B9FA-455C-BF37-7F729170C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889F-E94C-4BE8-9C52-DE42A3DDF15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46178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51D43B-43F9-4653-8058-5D539896C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A9758AA-2881-4A27-AA57-D17872FEB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DD614-D94E-4399-8667-81C36318A34A}" type="datetimeFigureOut">
              <a:rPr lang="fr-BE" smtClean="0"/>
              <a:t>29-11-21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0D179B1-CE18-496D-96D8-8BD83CE36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63EA96D-75A0-4A55-A677-2563DF5C6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889F-E94C-4BE8-9C52-DE42A3DDF15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93381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F8F904B-481C-4C45-9D27-647F54E76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DD614-D94E-4399-8667-81C36318A34A}" type="datetimeFigureOut">
              <a:rPr lang="fr-BE" smtClean="0"/>
              <a:t>29-11-21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8448E52-59FA-4878-B40F-87D9EF56B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E24994E-0942-4B48-9CC1-2C7A9177F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889F-E94C-4BE8-9C52-DE42A3DDF15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68410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FCE81F-4E64-45AD-9D16-C8FC4469E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D905C4-DD44-4D51-A5F0-9CA972F09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5563314-0CD9-4758-B5FD-9C46DB32EC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BBD1D5C-08FB-45E2-A071-0A61F00C6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DD614-D94E-4399-8667-81C36318A34A}" type="datetimeFigureOut">
              <a:rPr lang="fr-BE" smtClean="0"/>
              <a:t>29-11-21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656E104-6853-4B0D-AAF9-01FE6129C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A1681E-2D98-4129-99F7-C8EBC8398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889F-E94C-4BE8-9C52-DE42A3DDF15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39709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467282-E280-49BD-B148-9AFAC90DF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5C64FCB-55E4-4823-BD3D-091859338E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26BD611-F330-48D7-BB32-C0C28C208C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F5FD7E2-0052-40DC-9B09-6DF822852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DD614-D94E-4399-8667-81C36318A34A}" type="datetimeFigureOut">
              <a:rPr lang="fr-BE" smtClean="0"/>
              <a:t>29-11-21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C0D5F38-CBEA-4D99-9730-C86FB167B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309BB3-490B-4E79-BFFD-FE397FDFE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889F-E94C-4BE8-9C52-DE42A3DDF15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36956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62170F5-8471-4686-9A37-DD7A73EC8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1E4206-C315-41F3-9159-6D55D3D55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7A4E46-C287-442B-99A2-E0FEECDE14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DD614-D94E-4399-8667-81C36318A34A}" type="datetimeFigureOut">
              <a:rPr lang="fr-BE" smtClean="0"/>
              <a:t>29-11-21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2ADE85-6E4C-47D0-8811-99D22BCFBF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DE0EC4-FA70-460A-9FE2-0F717186DC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8889F-E94C-4BE8-9C52-DE42A3DDF15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21224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EF82CD3-69D3-48DE-BB9C-72C3EDFEE9F8}" type="slidenum">
              <a:rPr lang="fr-FR"/>
              <a:pPr/>
              <a:t>1</a:t>
            </a:fld>
            <a:endParaRPr lang="fr-FR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18067" y="365125"/>
            <a:ext cx="10515600" cy="1325563"/>
          </a:xfrm>
        </p:spPr>
        <p:txBody>
          <a:bodyPr/>
          <a:lstStyle/>
          <a:p>
            <a:pPr eaLnBrk="1" hangingPunct="1"/>
            <a:r>
              <a:rPr lang="fr-BE" sz="3600" dirty="0"/>
              <a:t>Évaluations initiales et évaluations de suivi: </a:t>
            </a:r>
            <a:br>
              <a:rPr lang="fr-BE" sz="3600" dirty="0"/>
            </a:br>
            <a:r>
              <a:rPr lang="fr-BE" sz="3600" dirty="0"/>
              <a:t>quelle articulation ? quelles différences ?</a:t>
            </a:r>
            <a:endParaRPr lang="fr-FR" sz="3600" dirty="0"/>
          </a:p>
        </p:txBody>
      </p:sp>
      <p:pic>
        <p:nvPicPr>
          <p:cNvPr id="21507" name="Image 4" descr="20150929 Mécanismes internes externes QA 3 phases.jpg"/>
          <p:cNvPicPr>
            <a:picLocks noChangeAspect="1"/>
          </p:cNvPicPr>
          <p:nvPr/>
        </p:nvPicPr>
        <p:blipFill>
          <a:blip r:embed="rId3"/>
          <a:srcRect l="2383" t="3036" r="3764" b="12839"/>
          <a:stretch>
            <a:fillRect/>
          </a:stretch>
        </p:blipFill>
        <p:spPr bwMode="auto">
          <a:xfrm>
            <a:off x="618067" y="1457325"/>
            <a:ext cx="11065933" cy="525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667750" y="45024"/>
            <a:ext cx="34099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Évaluation initiale</a:t>
            </a:r>
          </a:p>
        </p:txBody>
      </p:sp>
      <p:pic>
        <p:nvPicPr>
          <p:cNvPr id="20482" name="Espace réservé du contenu 4" descr="Capture d’écran 2018-08-28 à 09.40.26.png"/>
          <p:cNvPicPr>
            <a:picLocks noGrp="1" noChangeAspect="1"/>
          </p:cNvPicPr>
          <p:nvPr>
            <p:ph idx="1"/>
          </p:nvPr>
        </p:nvPicPr>
        <p:blipFill>
          <a:blip r:embed="rId2"/>
          <a:srcRect l="3752" t="32497" r="2191" b="18127"/>
          <a:stretch>
            <a:fillRect/>
          </a:stretch>
        </p:blipFill>
        <p:spPr>
          <a:xfrm>
            <a:off x="560917" y="3344189"/>
            <a:ext cx="11631083" cy="2862262"/>
          </a:xfrm>
        </p:spPr>
      </p:pic>
      <p:sp>
        <p:nvSpPr>
          <p:cNvPr id="20483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12E6276-08CC-4880-B869-E2C3A70D1ACB}" type="slidenum">
              <a:rPr lang="fr-FR"/>
              <a:pPr/>
              <a:t>2</a:t>
            </a:fld>
            <a:endParaRPr lang="fr-FR" dirty="0"/>
          </a:p>
        </p:txBody>
      </p:sp>
      <p:sp>
        <p:nvSpPr>
          <p:cNvPr id="20484" name="ZoneTexte 5"/>
          <p:cNvSpPr txBox="1">
            <a:spLocks noChangeArrowheads="1"/>
          </p:cNvSpPr>
          <p:nvPr/>
        </p:nvSpPr>
        <p:spPr bwMode="auto">
          <a:xfrm>
            <a:off x="728133" y="2402465"/>
            <a:ext cx="965200" cy="923925"/>
          </a:xfrm>
          <a:prstGeom prst="rect">
            <a:avLst/>
          </a:prstGeom>
          <a:noFill/>
          <a:ln w="38100">
            <a:solidFill>
              <a:srgbClr val="356684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>
                <a:solidFill>
                  <a:srgbClr val="356684"/>
                </a:solidFill>
                <a:latin typeface="Calibri" pitchFamily="34" charset="0"/>
                <a:ea typeface="MS Gothic" pitchFamily="49" charset="-128"/>
              </a:rPr>
              <a:t>10 juillet 2013</a:t>
            </a:r>
          </a:p>
        </p:txBody>
      </p:sp>
      <p:sp>
        <p:nvSpPr>
          <p:cNvPr id="20485" name="ZoneTexte 6"/>
          <p:cNvSpPr txBox="1">
            <a:spLocks noChangeArrowheads="1"/>
          </p:cNvSpPr>
          <p:nvPr/>
        </p:nvSpPr>
        <p:spPr bwMode="auto">
          <a:xfrm>
            <a:off x="3860800" y="2440565"/>
            <a:ext cx="1591733" cy="923925"/>
          </a:xfrm>
          <a:prstGeom prst="rect">
            <a:avLst/>
          </a:prstGeom>
          <a:noFill/>
          <a:ln w="38100">
            <a:solidFill>
              <a:srgbClr val="356684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>
                <a:solidFill>
                  <a:srgbClr val="8AC131"/>
                </a:solidFill>
                <a:latin typeface="Calibri" pitchFamily="34" charset="0"/>
                <a:ea typeface="MS Gothic" pitchFamily="49" charset="-128"/>
              </a:rPr>
              <a:t>18-19 novembre 2013</a:t>
            </a:r>
          </a:p>
        </p:txBody>
      </p:sp>
      <p:sp>
        <p:nvSpPr>
          <p:cNvPr id="20486" name="ZoneTexte 7"/>
          <p:cNvSpPr txBox="1">
            <a:spLocks noChangeArrowheads="1"/>
          </p:cNvSpPr>
          <p:nvPr/>
        </p:nvSpPr>
        <p:spPr bwMode="auto">
          <a:xfrm>
            <a:off x="5909733" y="2427865"/>
            <a:ext cx="965200" cy="646331"/>
          </a:xfrm>
          <a:prstGeom prst="rect">
            <a:avLst/>
          </a:prstGeom>
          <a:noFill/>
          <a:ln w="38100">
            <a:solidFill>
              <a:srgbClr val="8AC13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>
                <a:solidFill>
                  <a:srgbClr val="8AC131"/>
                </a:solidFill>
                <a:latin typeface="Calibri" pitchFamily="34" charset="0"/>
                <a:ea typeface="MS Gothic" pitchFamily="49" charset="-128"/>
              </a:rPr>
              <a:t>10 mars 2014</a:t>
            </a:r>
          </a:p>
        </p:txBody>
      </p:sp>
      <p:sp>
        <p:nvSpPr>
          <p:cNvPr id="20487" name="ZoneTexte 9"/>
          <p:cNvSpPr txBox="1">
            <a:spLocks noChangeArrowheads="1"/>
          </p:cNvSpPr>
          <p:nvPr/>
        </p:nvSpPr>
        <p:spPr bwMode="auto">
          <a:xfrm>
            <a:off x="7010400" y="2453265"/>
            <a:ext cx="880533" cy="923925"/>
          </a:xfrm>
          <a:prstGeom prst="rect">
            <a:avLst/>
          </a:prstGeom>
          <a:noFill/>
          <a:ln w="38100">
            <a:solidFill>
              <a:srgbClr val="356684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 dirty="0">
                <a:solidFill>
                  <a:srgbClr val="356684"/>
                </a:solidFill>
                <a:latin typeface="Calibri" pitchFamily="34" charset="0"/>
                <a:ea typeface="MS Gothic" pitchFamily="49" charset="-128"/>
              </a:rPr>
              <a:t>31 mars 2014</a:t>
            </a:r>
          </a:p>
        </p:txBody>
      </p:sp>
      <p:sp>
        <p:nvSpPr>
          <p:cNvPr id="20488" name="ZoneTexte 10"/>
          <p:cNvSpPr txBox="1">
            <a:spLocks noChangeArrowheads="1"/>
          </p:cNvSpPr>
          <p:nvPr/>
        </p:nvSpPr>
        <p:spPr bwMode="auto">
          <a:xfrm>
            <a:off x="8348133" y="2440565"/>
            <a:ext cx="965200" cy="923925"/>
          </a:xfrm>
          <a:prstGeom prst="rect">
            <a:avLst/>
          </a:prstGeom>
          <a:noFill/>
          <a:ln w="38100">
            <a:solidFill>
              <a:srgbClr val="8AC13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>
                <a:solidFill>
                  <a:srgbClr val="8AC131"/>
                </a:solidFill>
                <a:latin typeface="Calibri" pitchFamily="34" charset="0"/>
                <a:ea typeface="MS Gothic" pitchFamily="49" charset="-128"/>
              </a:rPr>
              <a:t>en</a:t>
            </a:r>
          </a:p>
          <a:p>
            <a:pPr algn="ctr"/>
            <a:r>
              <a:rPr lang="fr-BE" b="1">
                <a:solidFill>
                  <a:srgbClr val="8AC131"/>
                </a:solidFill>
                <a:latin typeface="Calibri" pitchFamily="34" charset="0"/>
                <a:ea typeface="MS Gothic" pitchFamily="49" charset="-128"/>
              </a:rPr>
              <a:t> mai 2014</a:t>
            </a:r>
          </a:p>
        </p:txBody>
      </p:sp>
      <p:sp>
        <p:nvSpPr>
          <p:cNvPr id="20489" name="ZoneTexte 11"/>
          <p:cNvSpPr txBox="1">
            <a:spLocks noChangeArrowheads="1"/>
          </p:cNvSpPr>
          <p:nvPr/>
        </p:nvSpPr>
        <p:spPr bwMode="auto">
          <a:xfrm>
            <a:off x="10210800" y="2440565"/>
            <a:ext cx="1727200" cy="646331"/>
          </a:xfrm>
          <a:prstGeom prst="rect">
            <a:avLst/>
          </a:prstGeom>
          <a:noFill/>
          <a:ln w="38100">
            <a:solidFill>
              <a:srgbClr val="356684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>
                <a:solidFill>
                  <a:srgbClr val="356684"/>
                </a:solidFill>
                <a:latin typeface="Calibri" pitchFamily="34" charset="0"/>
                <a:ea typeface="MS Gothic" pitchFamily="49" charset="-128"/>
              </a:rPr>
              <a:t>Dès septembre 2014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67750" y="45024"/>
            <a:ext cx="34099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CE5CEA9-75CC-4879-B05F-B782AA59F647}" type="slidenum">
              <a:rPr lang="fr-FR"/>
              <a:pPr/>
              <a:t>3</a:t>
            </a:fld>
            <a:endParaRPr lang="fr-FR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z="4000" dirty="0"/>
              <a:t>Évaluations de suivi : </a:t>
            </a:r>
            <a:br>
              <a:rPr lang="fr-BE" sz="4000" dirty="0"/>
            </a:br>
            <a:r>
              <a:rPr lang="fr-BE" sz="4000" dirty="0"/>
              <a:t>principales étapes</a:t>
            </a:r>
            <a:endParaRPr lang="fr-FR" sz="4000" dirty="0"/>
          </a:p>
        </p:txBody>
      </p:sp>
      <p:pic>
        <p:nvPicPr>
          <p:cNvPr id="23555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3"/>
          <a:srcRect l="725"/>
          <a:stretch>
            <a:fillRect/>
          </a:stretch>
        </p:blipFill>
        <p:spPr>
          <a:xfrm>
            <a:off x="677334" y="3259138"/>
            <a:ext cx="11355917" cy="3463925"/>
          </a:xfrm>
        </p:spPr>
      </p:pic>
      <p:sp>
        <p:nvSpPr>
          <p:cNvPr id="23556" name="ZoneTexte 4"/>
          <p:cNvSpPr txBox="1">
            <a:spLocks noChangeArrowheads="1"/>
          </p:cNvSpPr>
          <p:nvPr/>
        </p:nvSpPr>
        <p:spPr bwMode="auto">
          <a:xfrm>
            <a:off x="982133" y="2300273"/>
            <a:ext cx="965200" cy="923925"/>
          </a:xfrm>
          <a:prstGeom prst="rect">
            <a:avLst/>
          </a:prstGeom>
          <a:noFill/>
          <a:ln w="38100">
            <a:solidFill>
              <a:srgbClr val="8AC13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>
                <a:solidFill>
                  <a:srgbClr val="8AC131"/>
                </a:solidFill>
                <a:latin typeface="Calibri" pitchFamily="34" charset="0"/>
                <a:ea typeface="MS Gothic" pitchFamily="49" charset="-128"/>
              </a:rPr>
              <a:t>En</a:t>
            </a:r>
          </a:p>
          <a:p>
            <a:pPr algn="ctr"/>
            <a:r>
              <a:rPr lang="fr-BE" b="1">
                <a:solidFill>
                  <a:srgbClr val="8AC131"/>
                </a:solidFill>
                <a:latin typeface="Calibri" pitchFamily="34" charset="0"/>
                <a:ea typeface="MS Gothic" pitchFamily="49" charset="-128"/>
              </a:rPr>
              <a:t> mai 2014</a:t>
            </a:r>
          </a:p>
        </p:txBody>
      </p:sp>
      <p:sp>
        <p:nvSpPr>
          <p:cNvPr id="23557" name="ZoneTexte 5"/>
          <p:cNvSpPr txBox="1">
            <a:spLocks noChangeArrowheads="1"/>
          </p:cNvSpPr>
          <p:nvPr/>
        </p:nvSpPr>
        <p:spPr bwMode="auto">
          <a:xfrm>
            <a:off x="2150533" y="2287573"/>
            <a:ext cx="1625600" cy="646331"/>
          </a:xfrm>
          <a:prstGeom prst="rect">
            <a:avLst/>
          </a:prstGeom>
          <a:noFill/>
          <a:ln w="38100">
            <a:solidFill>
              <a:srgbClr val="356684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>
                <a:solidFill>
                  <a:srgbClr val="356684"/>
                </a:solidFill>
                <a:latin typeface="Calibri" pitchFamily="34" charset="0"/>
                <a:ea typeface="MS Gothic" pitchFamily="49" charset="-128"/>
              </a:rPr>
              <a:t>Dès septembre 2014</a:t>
            </a:r>
          </a:p>
        </p:txBody>
      </p:sp>
      <p:sp>
        <p:nvSpPr>
          <p:cNvPr id="23558" name="ZoneTexte 6"/>
          <p:cNvSpPr txBox="1">
            <a:spLocks noChangeArrowheads="1"/>
          </p:cNvSpPr>
          <p:nvPr/>
        </p:nvSpPr>
        <p:spPr bwMode="auto">
          <a:xfrm>
            <a:off x="4233333" y="2287573"/>
            <a:ext cx="1162051" cy="646331"/>
          </a:xfrm>
          <a:prstGeom prst="rect">
            <a:avLst/>
          </a:prstGeom>
          <a:noFill/>
          <a:ln w="38100">
            <a:solidFill>
              <a:srgbClr val="356684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>
                <a:solidFill>
                  <a:srgbClr val="356684"/>
                </a:solidFill>
                <a:latin typeface="Calibri" pitchFamily="34" charset="0"/>
                <a:ea typeface="MS Gothic" pitchFamily="49" charset="-128"/>
              </a:rPr>
              <a:t>3 </a:t>
            </a:r>
          </a:p>
          <a:p>
            <a:pPr algn="ctr"/>
            <a:r>
              <a:rPr lang="fr-BE" b="1">
                <a:solidFill>
                  <a:srgbClr val="356684"/>
                </a:solidFill>
                <a:latin typeface="Calibri" pitchFamily="34" charset="0"/>
                <a:ea typeface="MS Gothic" pitchFamily="49" charset="-128"/>
              </a:rPr>
              <a:t>juin 2019</a:t>
            </a:r>
          </a:p>
        </p:txBody>
      </p:sp>
      <p:sp>
        <p:nvSpPr>
          <p:cNvPr id="23559" name="ZoneTexte 7"/>
          <p:cNvSpPr txBox="1">
            <a:spLocks noChangeArrowheads="1"/>
          </p:cNvSpPr>
          <p:nvPr/>
        </p:nvSpPr>
        <p:spPr bwMode="auto">
          <a:xfrm>
            <a:off x="5718175" y="4079631"/>
            <a:ext cx="6014280" cy="369332"/>
          </a:xfrm>
          <a:prstGeom prst="rect">
            <a:avLst/>
          </a:prstGeom>
          <a:noFill/>
          <a:ln w="38100">
            <a:solidFill>
              <a:srgbClr val="356684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BE" b="1" dirty="0">
                <a:solidFill>
                  <a:srgbClr val="8AC131"/>
                </a:solidFill>
                <a:latin typeface="Calibri" pitchFamily="34" charset="0"/>
                <a:ea typeface="MS Gothic" pitchFamily="49" charset="-128"/>
              </a:rPr>
              <a:t>Année académique 2019-2020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667750" y="45024"/>
            <a:ext cx="34099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ZoneTexte 6"/>
          <p:cNvSpPr txBox="1">
            <a:spLocks noChangeArrowheads="1"/>
          </p:cNvSpPr>
          <p:nvPr/>
        </p:nvSpPr>
        <p:spPr bwMode="auto">
          <a:xfrm>
            <a:off x="5718175" y="2300273"/>
            <a:ext cx="1162051" cy="923330"/>
          </a:xfrm>
          <a:prstGeom prst="rect">
            <a:avLst/>
          </a:prstGeom>
          <a:noFill/>
          <a:ln w="38100">
            <a:solidFill>
              <a:srgbClr val="356684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 dirty="0">
                <a:solidFill>
                  <a:srgbClr val="8AC131"/>
                </a:solidFill>
                <a:latin typeface="Calibri" pitchFamily="34" charset="0"/>
                <a:ea typeface="MS Gothic" pitchFamily="49" charset="-128"/>
              </a:rPr>
              <a:t>11</a:t>
            </a:r>
          </a:p>
          <a:p>
            <a:pPr algn="ctr"/>
            <a:r>
              <a:rPr lang="fr-BE" b="1" dirty="0">
                <a:solidFill>
                  <a:srgbClr val="8AC131"/>
                </a:solidFill>
                <a:latin typeface="Calibri" pitchFamily="34" charset="0"/>
                <a:ea typeface="MS Gothic" pitchFamily="49" charset="-128"/>
              </a:rPr>
              <a:t>décembre 2019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90</Words>
  <Application>Microsoft Office PowerPoint</Application>
  <PresentationFormat>Grand écran</PresentationFormat>
  <Paragraphs>24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Évaluations initiales et évaluations de suivi:  quelle articulation ? quelles différences ?</vt:lpstr>
      <vt:lpstr>Évaluation initiale</vt:lpstr>
      <vt:lpstr>Évaluations de suivi :  principales étapes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Évaluations initiales et évaluations de suivi:  quelle articulation ? quelles différences ?</dc:title>
  <dc:creator>Laurence NOEL</dc:creator>
  <cp:lastModifiedBy>Laurence NOEL</cp:lastModifiedBy>
  <cp:revision>1</cp:revision>
  <dcterms:created xsi:type="dcterms:W3CDTF">2021-11-29T10:28:00Z</dcterms:created>
  <dcterms:modified xsi:type="dcterms:W3CDTF">2021-11-29T10:34:29Z</dcterms:modified>
</cp:coreProperties>
</file>